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TAN Pearl" charset="1" panose="00000000000000000000"/>
      <p:regular r:id="rId12"/>
    </p:embeddedFont>
    <p:embeddedFont>
      <p:font typeface="Montserrat" charset="1" panose="000005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4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35194" y="-733671"/>
            <a:ext cx="5355572" cy="5877171"/>
          </a:xfrm>
          <a:custGeom>
            <a:avLst/>
            <a:gdLst/>
            <a:ahLst/>
            <a:cxnLst/>
            <a:rect r="r" b="b" t="t" l="l"/>
            <a:pathLst>
              <a:path h="5877171" w="5355572">
                <a:moveTo>
                  <a:pt x="0" y="0"/>
                </a:moveTo>
                <a:lnTo>
                  <a:pt x="5355572" y="0"/>
                </a:lnTo>
                <a:lnTo>
                  <a:pt x="5355572" y="5877171"/>
                </a:lnTo>
                <a:lnTo>
                  <a:pt x="0" y="5877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0332582" y="-1537984"/>
            <a:ext cx="6597249" cy="3075967"/>
          </a:xfrm>
          <a:custGeom>
            <a:avLst/>
            <a:gdLst/>
            <a:ahLst/>
            <a:cxnLst/>
            <a:rect r="r" b="b" t="t" l="l"/>
            <a:pathLst>
              <a:path h="3075967" w="6597249">
                <a:moveTo>
                  <a:pt x="0" y="0"/>
                </a:moveTo>
                <a:lnTo>
                  <a:pt x="6597249" y="0"/>
                </a:lnTo>
                <a:lnTo>
                  <a:pt x="6597249" y="3075968"/>
                </a:lnTo>
                <a:lnTo>
                  <a:pt x="0" y="3075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29831" y="2362275"/>
            <a:ext cx="7499556" cy="4199751"/>
          </a:xfrm>
          <a:custGeom>
            <a:avLst/>
            <a:gdLst/>
            <a:ahLst/>
            <a:cxnLst/>
            <a:rect r="r" b="b" t="t" l="l"/>
            <a:pathLst>
              <a:path h="4199751" w="7499556">
                <a:moveTo>
                  <a:pt x="0" y="0"/>
                </a:moveTo>
                <a:lnTo>
                  <a:pt x="7499556" y="0"/>
                </a:lnTo>
                <a:lnTo>
                  <a:pt x="7499556" y="4199751"/>
                </a:lnTo>
                <a:lnTo>
                  <a:pt x="0" y="41997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836415" y="6352306"/>
            <a:ext cx="5059689" cy="5741491"/>
          </a:xfrm>
          <a:custGeom>
            <a:avLst/>
            <a:gdLst/>
            <a:ahLst/>
            <a:cxnLst/>
            <a:rect r="r" b="b" t="t" l="l"/>
            <a:pathLst>
              <a:path h="5741491" w="5059689">
                <a:moveTo>
                  <a:pt x="0" y="0"/>
                </a:moveTo>
                <a:lnTo>
                  <a:pt x="5059688" y="0"/>
                </a:lnTo>
                <a:lnTo>
                  <a:pt x="5059688" y="5741490"/>
                </a:lnTo>
                <a:lnTo>
                  <a:pt x="0" y="5741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52436" y="-1865322"/>
            <a:ext cx="6150745" cy="5766324"/>
          </a:xfrm>
          <a:custGeom>
            <a:avLst/>
            <a:gdLst/>
            <a:ahLst/>
            <a:cxnLst/>
            <a:rect r="r" b="b" t="t" l="l"/>
            <a:pathLst>
              <a:path h="5766324" w="6150745">
                <a:moveTo>
                  <a:pt x="0" y="0"/>
                </a:moveTo>
                <a:lnTo>
                  <a:pt x="6150746" y="0"/>
                </a:lnTo>
                <a:lnTo>
                  <a:pt x="6150746" y="5766323"/>
                </a:lnTo>
                <a:lnTo>
                  <a:pt x="0" y="57663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511658" y="-3227374"/>
            <a:ext cx="4085368" cy="5586827"/>
          </a:xfrm>
          <a:custGeom>
            <a:avLst/>
            <a:gdLst/>
            <a:ahLst/>
            <a:cxnLst/>
            <a:rect r="r" b="b" t="t" l="l"/>
            <a:pathLst>
              <a:path h="5586827" w="4085368">
                <a:moveTo>
                  <a:pt x="0" y="0"/>
                </a:moveTo>
                <a:lnTo>
                  <a:pt x="4085367" y="0"/>
                </a:lnTo>
                <a:lnTo>
                  <a:pt x="4085367" y="5586827"/>
                </a:lnTo>
                <a:lnTo>
                  <a:pt x="0" y="55868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893830" y="5310391"/>
            <a:ext cx="4667958" cy="6941201"/>
          </a:xfrm>
          <a:custGeom>
            <a:avLst/>
            <a:gdLst/>
            <a:ahLst/>
            <a:cxnLst/>
            <a:rect r="r" b="b" t="t" l="l"/>
            <a:pathLst>
              <a:path h="6941201" w="4667958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836415" y="3901001"/>
            <a:ext cx="4656793" cy="5322050"/>
          </a:xfrm>
          <a:custGeom>
            <a:avLst/>
            <a:gdLst/>
            <a:ahLst/>
            <a:cxnLst/>
            <a:rect r="r" b="b" t="t" l="l"/>
            <a:pathLst>
              <a:path h="5322050" w="4656793">
                <a:moveTo>
                  <a:pt x="0" y="0"/>
                </a:moveTo>
                <a:lnTo>
                  <a:pt x="4656793" y="0"/>
                </a:lnTo>
                <a:lnTo>
                  <a:pt x="4656793" y="5322050"/>
                </a:lnTo>
                <a:lnTo>
                  <a:pt x="0" y="53220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631207" y="8338429"/>
            <a:ext cx="4656793" cy="5322050"/>
          </a:xfrm>
          <a:custGeom>
            <a:avLst/>
            <a:gdLst/>
            <a:ahLst/>
            <a:cxnLst/>
            <a:rect r="r" b="b" t="t" l="l"/>
            <a:pathLst>
              <a:path h="5322050" w="4656793">
                <a:moveTo>
                  <a:pt x="0" y="0"/>
                </a:moveTo>
                <a:lnTo>
                  <a:pt x="4656793" y="0"/>
                </a:lnTo>
                <a:lnTo>
                  <a:pt x="4656793" y="5322049"/>
                </a:lnTo>
                <a:lnTo>
                  <a:pt x="0" y="53220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848023" y="-4053683"/>
            <a:ext cx="6591954" cy="5710280"/>
          </a:xfrm>
          <a:custGeom>
            <a:avLst/>
            <a:gdLst/>
            <a:ahLst/>
            <a:cxnLst/>
            <a:rect r="r" b="b" t="t" l="l"/>
            <a:pathLst>
              <a:path h="5710280" w="6591954">
                <a:moveTo>
                  <a:pt x="0" y="0"/>
                </a:moveTo>
                <a:lnTo>
                  <a:pt x="6591954" y="0"/>
                </a:lnTo>
                <a:lnTo>
                  <a:pt x="6591954" y="5710280"/>
                </a:lnTo>
                <a:lnTo>
                  <a:pt x="0" y="57102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3194310">
            <a:off x="8409323" y="7829528"/>
            <a:ext cx="6128048" cy="5913567"/>
          </a:xfrm>
          <a:custGeom>
            <a:avLst/>
            <a:gdLst/>
            <a:ahLst/>
            <a:cxnLst/>
            <a:rect r="r" b="b" t="t" l="l"/>
            <a:pathLst>
              <a:path h="5913567" w="6128048">
                <a:moveTo>
                  <a:pt x="0" y="0"/>
                </a:moveTo>
                <a:lnTo>
                  <a:pt x="6128049" y="0"/>
                </a:lnTo>
                <a:lnTo>
                  <a:pt x="6128049" y="5913566"/>
                </a:lnTo>
                <a:lnTo>
                  <a:pt x="0" y="59135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1202696" y="9223051"/>
            <a:ext cx="7941304" cy="4030212"/>
          </a:xfrm>
          <a:custGeom>
            <a:avLst/>
            <a:gdLst/>
            <a:ahLst/>
            <a:cxnLst/>
            <a:rect r="r" b="b" t="t" l="l"/>
            <a:pathLst>
              <a:path h="4030212" w="7941304">
                <a:moveTo>
                  <a:pt x="0" y="0"/>
                </a:moveTo>
                <a:lnTo>
                  <a:pt x="7941304" y="0"/>
                </a:lnTo>
                <a:lnTo>
                  <a:pt x="7941304" y="4030212"/>
                </a:lnTo>
                <a:lnTo>
                  <a:pt x="0" y="40302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5058632" y="8780991"/>
            <a:ext cx="4085368" cy="5586827"/>
          </a:xfrm>
          <a:custGeom>
            <a:avLst/>
            <a:gdLst/>
            <a:ahLst/>
            <a:cxnLst/>
            <a:rect r="r" b="b" t="t" l="l"/>
            <a:pathLst>
              <a:path h="5586827" w="4085368">
                <a:moveTo>
                  <a:pt x="0" y="0"/>
                </a:moveTo>
                <a:lnTo>
                  <a:pt x="4085368" y="0"/>
                </a:lnTo>
                <a:lnTo>
                  <a:pt x="4085368" y="5586828"/>
                </a:lnTo>
                <a:lnTo>
                  <a:pt x="0" y="55868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303563" y="4317680"/>
            <a:ext cx="11680874" cy="1592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15"/>
              </a:lnSpc>
            </a:pPr>
            <a:r>
              <a:rPr lang="en-US" sz="9109" spc="-51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WORK CASE 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-148835" y="9809354"/>
            <a:ext cx="5322183" cy="477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4"/>
              </a:lnSpc>
            </a:pPr>
            <a:r>
              <a:rPr lang="en-US" sz="2800" spc="-15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Бережний, Лобода, Чухманенко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71822">
            <a:off x="7853583" y="-1405179"/>
            <a:ext cx="13970515" cy="13097357"/>
          </a:xfrm>
          <a:custGeom>
            <a:avLst/>
            <a:gdLst/>
            <a:ahLst/>
            <a:cxnLst/>
            <a:rect r="r" b="b" t="t" l="l"/>
            <a:pathLst>
              <a:path h="13097357" w="13970515">
                <a:moveTo>
                  <a:pt x="0" y="0"/>
                </a:moveTo>
                <a:lnTo>
                  <a:pt x="13970515" y="0"/>
                </a:lnTo>
                <a:lnTo>
                  <a:pt x="13970515" y="13097358"/>
                </a:lnTo>
                <a:lnTo>
                  <a:pt x="0" y="13097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46348" y="1664341"/>
            <a:ext cx="9581358" cy="7867741"/>
          </a:xfrm>
          <a:custGeom>
            <a:avLst/>
            <a:gdLst/>
            <a:ahLst/>
            <a:cxnLst/>
            <a:rect r="r" b="b" t="t" l="l"/>
            <a:pathLst>
              <a:path h="7867741" w="9581358">
                <a:moveTo>
                  <a:pt x="0" y="0"/>
                </a:moveTo>
                <a:lnTo>
                  <a:pt x="9581358" y="0"/>
                </a:lnTo>
                <a:lnTo>
                  <a:pt x="9581358" y="7867740"/>
                </a:lnTo>
                <a:lnTo>
                  <a:pt x="0" y="7867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8806" y="264841"/>
            <a:ext cx="8939360" cy="2329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30"/>
              </a:lnSpc>
            </a:pPr>
            <a:r>
              <a:rPr lang="en-US" sz="7000" spc="-39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Installing multiple shell scripts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98806" y="4170585"/>
            <a:ext cx="7707571" cy="1611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4"/>
              </a:lnSpc>
            </a:pPr>
            <a:r>
              <a:rPr lang="en-US" sz="1899" spc="113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Zsh (Z Shell)</a:t>
            </a:r>
          </a:p>
          <a:p>
            <a:pPr algn="l" marL="0" indent="0" lvl="0">
              <a:lnSpc>
                <a:spcPts val="2564"/>
              </a:lnSpc>
              <a:spcBef>
                <a:spcPct val="0"/>
              </a:spcBef>
            </a:pPr>
            <a:r>
              <a:rPr lang="en-US" sz="1899" spc="113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Підтримує багато плагінів та тем через Oh My Zhs. В ньому працює автодоповнення команд, файлів та дерикторій. Багато опцій налаштування робочого середовища.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8806" y="6353772"/>
            <a:ext cx="7707571" cy="1935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4"/>
              </a:lnSpc>
            </a:pPr>
            <a:r>
              <a:rPr lang="en-US" sz="1899" spc="113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Fish (Friendly Interactive Shell)</a:t>
            </a:r>
          </a:p>
          <a:p>
            <a:pPr algn="l" marL="0" indent="0" lvl="0">
              <a:lnSpc>
                <a:spcPts val="2564"/>
              </a:lnSpc>
              <a:spcBef>
                <a:spcPct val="0"/>
              </a:spcBef>
            </a:pPr>
            <a:r>
              <a:rPr lang="en-US" sz="1899" spc="113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Підсвічує синтаксис, якщо команда написана не правильно. В ньому працює інтерактивне автодоповнення з підказками та документацією. Мінімальні налаштування конфігурації, встановив та почав працювати.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3388" y="1483987"/>
            <a:ext cx="6635918" cy="1452938"/>
          </a:xfrm>
          <a:custGeom>
            <a:avLst/>
            <a:gdLst/>
            <a:ahLst/>
            <a:cxnLst/>
            <a:rect r="r" b="b" t="t" l="l"/>
            <a:pathLst>
              <a:path h="1452938" w="6635918">
                <a:moveTo>
                  <a:pt x="0" y="0"/>
                </a:moveTo>
                <a:lnTo>
                  <a:pt x="6635917" y="0"/>
                </a:lnTo>
                <a:lnTo>
                  <a:pt x="6635917" y="1452938"/>
                </a:lnTo>
                <a:lnTo>
                  <a:pt x="0" y="14529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2690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56180" y="1483987"/>
            <a:ext cx="6422885" cy="1452938"/>
          </a:xfrm>
          <a:custGeom>
            <a:avLst/>
            <a:gdLst/>
            <a:ahLst/>
            <a:cxnLst/>
            <a:rect r="r" b="b" t="t" l="l"/>
            <a:pathLst>
              <a:path h="1452938" w="6422885">
                <a:moveTo>
                  <a:pt x="0" y="0"/>
                </a:moveTo>
                <a:lnTo>
                  <a:pt x="6422884" y="0"/>
                </a:lnTo>
                <a:lnTo>
                  <a:pt x="6422884" y="1452938"/>
                </a:lnTo>
                <a:lnTo>
                  <a:pt x="0" y="14529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267" r="0" b="-30872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7537" y="5050687"/>
            <a:ext cx="6147618" cy="1452938"/>
          </a:xfrm>
          <a:custGeom>
            <a:avLst/>
            <a:gdLst/>
            <a:ahLst/>
            <a:cxnLst/>
            <a:rect r="r" b="b" t="t" l="l"/>
            <a:pathLst>
              <a:path h="1452938" w="6147618">
                <a:moveTo>
                  <a:pt x="0" y="0"/>
                </a:moveTo>
                <a:lnTo>
                  <a:pt x="6147618" y="0"/>
                </a:lnTo>
                <a:lnTo>
                  <a:pt x="6147618" y="1452937"/>
                </a:lnTo>
                <a:lnTo>
                  <a:pt x="0" y="14529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98710" r="0" b="-18942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299814" y="5050687"/>
            <a:ext cx="6236714" cy="1452938"/>
          </a:xfrm>
          <a:custGeom>
            <a:avLst/>
            <a:gdLst/>
            <a:ahLst/>
            <a:cxnLst/>
            <a:rect r="r" b="b" t="t" l="l"/>
            <a:pathLst>
              <a:path h="1452938" w="6236714">
                <a:moveTo>
                  <a:pt x="0" y="0"/>
                </a:moveTo>
                <a:lnTo>
                  <a:pt x="6236714" y="0"/>
                </a:lnTo>
                <a:lnTo>
                  <a:pt x="6236714" y="1452937"/>
                </a:lnTo>
                <a:lnTo>
                  <a:pt x="0" y="14529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96878" r="0" b="-9832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497108" y="7883059"/>
            <a:ext cx="7293784" cy="1452938"/>
          </a:xfrm>
          <a:custGeom>
            <a:avLst/>
            <a:gdLst/>
            <a:ahLst/>
            <a:cxnLst/>
            <a:rect r="r" b="b" t="t" l="l"/>
            <a:pathLst>
              <a:path h="1452938" w="7293784">
                <a:moveTo>
                  <a:pt x="0" y="0"/>
                </a:moveTo>
                <a:lnTo>
                  <a:pt x="7293784" y="0"/>
                </a:lnTo>
                <a:lnTo>
                  <a:pt x="7293784" y="1452937"/>
                </a:lnTo>
                <a:lnTo>
                  <a:pt x="0" y="14529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69235" r="0" b="-990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347629" y="2814505"/>
            <a:ext cx="3592742" cy="2795964"/>
          </a:xfrm>
          <a:custGeom>
            <a:avLst/>
            <a:gdLst/>
            <a:ahLst/>
            <a:cxnLst/>
            <a:rect r="r" b="b" t="t" l="l"/>
            <a:pathLst>
              <a:path h="2795964" w="3592742">
                <a:moveTo>
                  <a:pt x="0" y="0"/>
                </a:moveTo>
                <a:lnTo>
                  <a:pt x="3592742" y="0"/>
                </a:lnTo>
                <a:lnTo>
                  <a:pt x="3592742" y="2795964"/>
                </a:lnTo>
                <a:lnTo>
                  <a:pt x="0" y="2795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66872" y="171451"/>
            <a:ext cx="6608949" cy="857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50"/>
              </a:lnSpc>
            </a:pPr>
            <a:r>
              <a:rPr lang="en-US" sz="5000" spc="-285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Technical support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186738" y="171451"/>
            <a:ext cx="4361768" cy="857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50"/>
              </a:lnSpc>
            </a:pPr>
            <a:r>
              <a:rPr lang="en-US" sz="5000" spc="-285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Developers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98535" y="3736237"/>
            <a:ext cx="3945623" cy="857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50"/>
              </a:lnSpc>
            </a:pPr>
            <a:r>
              <a:rPr lang="en-US" sz="5000" spc="-285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Financiers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94810" y="3736237"/>
            <a:ext cx="3945623" cy="857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50"/>
              </a:lnSpc>
            </a:pPr>
            <a:r>
              <a:rPr lang="en-US" sz="5000" spc="-285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Founders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95280" y="6568609"/>
            <a:ext cx="2497439" cy="857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50"/>
              </a:lnSpc>
            </a:pPr>
            <a:r>
              <a:rPr lang="en-US" sz="5000" spc="-285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Guests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97537" y="7299620"/>
            <a:ext cx="4290040" cy="2486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25"/>
              </a:lnSpc>
            </a:pPr>
            <a:r>
              <a:rPr lang="en-US" sz="7461" spc="-425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NEW USERS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8185" y="3003470"/>
            <a:ext cx="7343429" cy="4009226"/>
          </a:xfrm>
          <a:custGeom>
            <a:avLst/>
            <a:gdLst/>
            <a:ahLst/>
            <a:cxnLst/>
            <a:rect r="r" b="b" t="t" l="l"/>
            <a:pathLst>
              <a:path h="4009226" w="7343429">
                <a:moveTo>
                  <a:pt x="0" y="0"/>
                </a:moveTo>
                <a:lnTo>
                  <a:pt x="7343429" y="0"/>
                </a:lnTo>
                <a:lnTo>
                  <a:pt x="7343429" y="4009226"/>
                </a:lnTo>
                <a:lnTo>
                  <a:pt x="0" y="40092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54124" y="5571860"/>
            <a:ext cx="10103147" cy="3903976"/>
          </a:xfrm>
          <a:custGeom>
            <a:avLst/>
            <a:gdLst/>
            <a:ahLst/>
            <a:cxnLst/>
            <a:rect r="r" b="b" t="t" l="l"/>
            <a:pathLst>
              <a:path h="3903976" w="10103147">
                <a:moveTo>
                  <a:pt x="0" y="0"/>
                </a:moveTo>
                <a:lnTo>
                  <a:pt x="10103147" y="0"/>
                </a:lnTo>
                <a:lnTo>
                  <a:pt x="10103147" y="3903976"/>
                </a:lnTo>
                <a:lnTo>
                  <a:pt x="0" y="39039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441084" y="198166"/>
            <a:ext cx="7405831" cy="2495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0"/>
              </a:lnSpc>
            </a:pPr>
            <a:r>
              <a:rPr lang="en-US" sz="5000" spc="-285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Default command interpreter for new users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451906">
            <a:off x="-1305279" y="-3069758"/>
            <a:ext cx="4667958" cy="6941201"/>
          </a:xfrm>
          <a:custGeom>
            <a:avLst/>
            <a:gdLst/>
            <a:ahLst/>
            <a:cxnLst/>
            <a:rect r="r" b="b" t="t" l="l"/>
            <a:pathLst>
              <a:path h="6941201" w="4667958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916672">
            <a:off x="15200433" y="6753364"/>
            <a:ext cx="5059689" cy="5741491"/>
          </a:xfrm>
          <a:custGeom>
            <a:avLst/>
            <a:gdLst/>
            <a:ahLst/>
            <a:cxnLst/>
            <a:rect r="r" b="b" t="t" l="l"/>
            <a:pathLst>
              <a:path h="5741491" w="5059689">
                <a:moveTo>
                  <a:pt x="0" y="0"/>
                </a:moveTo>
                <a:lnTo>
                  <a:pt x="5059689" y="0"/>
                </a:lnTo>
                <a:lnTo>
                  <a:pt x="5059689" y="5741491"/>
                </a:lnTo>
                <a:lnTo>
                  <a:pt x="0" y="5741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8114" y="1887931"/>
            <a:ext cx="9772815" cy="7736179"/>
          </a:xfrm>
          <a:custGeom>
            <a:avLst/>
            <a:gdLst/>
            <a:ahLst/>
            <a:cxnLst/>
            <a:rect r="r" b="b" t="t" l="l"/>
            <a:pathLst>
              <a:path h="7736179" w="9772815">
                <a:moveTo>
                  <a:pt x="0" y="0"/>
                </a:moveTo>
                <a:lnTo>
                  <a:pt x="9772816" y="0"/>
                </a:lnTo>
                <a:lnTo>
                  <a:pt x="9772816" y="7736179"/>
                </a:lnTo>
                <a:lnTo>
                  <a:pt x="0" y="77361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746676" y="315117"/>
            <a:ext cx="8235644" cy="232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667" spc="-266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Examples of how each user group works in the command interpreter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50930" y="4845360"/>
            <a:ext cx="8235644" cy="232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667" spc="-266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Чомусь 5,6,9,10 юзер отримують доступ, хоча він для них закритий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32299" y="-566780"/>
            <a:ext cx="5355572" cy="5877171"/>
          </a:xfrm>
          <a:custGeom>
            <a:avLst/>
            <a:gdLst/>
            <a:ahLst/>
            <a:cxnLst/>
            <a:rect r="r" b="b" t="t" l="l"/>
            <a:pathLst>
              <a:path h="5877171" w="5355572">
                <a:moveTo>
                  <a:pt x="0" y="0"/>
                </a:moveTo>
                <a:lnTo>
                  <a:pt x="5355572" y="0"/>
                </a:lnTo>
                <a:lnTo>
                  <a:pt x="5355572" y="5877171"/>
                </a:lnTo>
                <a:lnTo>
                  <a:pt x="0" y="5877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0332582" y="-1537984"/>
            <a:ext cx="6597249" cy="3075967"/>
          </a:xfrm>
          <a:custGeom>
            <a:avLst/>
            <a:gdLst/>
            <a:ahLst/>
            <a:cxnLst/>
            <a:rect r="r" b="b" t="t" l="l"/>
            <a:pathLst>
              <a:path h="3075967" w="6597249">
                <a:moveTo>
                  <a:pt x="0" y="0"/>
                </a:moveTo>
                <a:lnTo>
                  <a:pt x="6597249" y="0"/>
                </a:lnTo>
                <a:lnTo>
                  <a:pt x="6597249" y="3075968"/>
                </a:lnTo>
                <a:lnTo>
                  <a:pt x="0" y="3075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29831" y="2362275"/>
            <a:ext cx="7499556" cy="4199751"/>
          </a:xfrm>
          <a:custGeom>
            <a:avLst/>
            <a:gdLst/>
            <a:ahLst/>
            <a:cxnLst/>
            <a:rect r="r" b="b" t="t" l="l"/>
            <a:pathLst>
              <a:path h="4199751" w="7499556">
                <a:moveTo>
                  <a:pt x="0" y="0"/>
                </a:moveTo>
                <a:lnTo>
                  <a:pt x="7499556" y="0"/>
                </a:lnTo>
                <a:lnTo>
                  <a:pt x="7499556" y="4199751"/>
                </a:lnTo>
                <a:lnTo>
                  <a:pt x="0" y="41997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836415" y="6352306"/>
            <a:ext cx="5059689" cy="5741491"/>
          </a:xfrm>
          <a:custGeom>
            <a:avLst/>
            <a:gdLst/>
            <a:ahLst/>
            <a:cxnLst/>
            <a:rect r="r" b="b" t="t" l="l"/>
            <a:pathLst>
              <a:path h="5741491" w="5059689">
                <a:moveTo>
                  <a:pt x="0" y="0"/>
                </a:moveTo>
                <a:lnTo>
                  <a:pt x="5059688" y="0"/>
                </a:lnTo>
                <a:lnTo>
                  <a:pt x="5059688" y="5741490"/>
                </a:lnTo>
                <a:lnTo>
                  <a:pt x="0" y="5741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11042" y="-2067382"/>
            <a:ext cx="6150745" cy="5766324"/>
          </a:xfrm>
          <a:custGeom>
            <a:avLst/>
            <a:gdLst/>
            <a:ahLst/>
            <a:cxnLst/>
            <a:rect r="r" b="b" t="t" l="l"/>
            <a:pathLst>
              <a:path h="5766324" w="6150745">
                <a:moveTo>
                  <a:pt x="0" y="0"/>
                </a:moveTo>
                <a:lnTo>
                  <a:pt x="6150746" y="0"/>
                </a:lnTo>
                <a:lnTo>
                  <a:pt x="6150746" y="5766323"/>
                </a:lnTo>
                <a:lnTo>
                  <a:pt x="0" y="57663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779430" y="-3179500"/>
            <a:ext cx="4085368" cy="5586827"/>
          </a:xfrm>
          <a:custGeom>
            <a:avLst/>
            <a:gdLst/>
            <a:ahLst/>
            <a:cxnLst/>
            <a:rect r="r" b="b" t="t" l="l"/>
            <a:pathLst>
              <a:path h="5586827" w="4085368">
                <a:moveTo>
                  <a:pt x="0" y="0"/>
                </a:moveTo>
                <a:lnTo>
                  <a:pt x="4085367" y="0"/>
                </a:lnTo>
                <a:lnTo>
                  <a:pt x="4085367" y="5586827"/>
                </a:lnTo>
                <a:lnTo>
                  <a:pt x="0" y="55868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893830" y="5310391"/>
            <a:ext cx="4667958" cy="6941201"/>
          </a:xfrm>
          <a:custGeom>
            <a:avLst/>
            <a:gdLst/>
            <a:ahLst/>
            <a:cxnLst/>
            <a:rect r="r" b="b" t="t" l="l"/>
            <a:pathLst>
              <a:path h="6941201" w="4667958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836415" y="3901001"/>
            <a:ext cx="4656793" cy="5322050"/>
          </a:xfrm>
          <a:custGeom>
            <a:avLst/>
            <a:gdLst/>
            <a:ahLst/>
            <a:cxnLst/>
            <a:rect r="r" b="b" t="t" l="l"/>
            <a:pathLst>
              <a:path h="5322050" w="4656793">
                <a:moveTo>
                  <a:pt x="0" y="0"/>
                </a:moveTo>
                <a:lnTo>
                  <a:pt x="4656793" y="0"/>
                </a:lnTo>
                <a:lnTo>
                  <a:pt x="4656793" y="5322050"/>
                </a:lnTo>
                <a:lnTo>
                  <a:pt x="0" y="53220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631207" y="8338429"/>
            <a:ext cx="4656793" cy="5322050"/>
          </a:xfrm>
          <a:custGeom>
            <a:avLst/>
            <a:gdLst/>
            <a:ahLst/>
            <a:cxnLst/>
            <a:rect r="r" b="b" t="t" l="l"/>
            <a:pathLst>
              <a:path h="5322050" w="4656793">
                <a:moveTo>
                  <a:pt x="0" y="0"/>
                </a:moveTo>
                <a:lnTo>
                  <a:pt x="4656793" y="0"/>
                </a:lnTo>
                <a:lnTo>
                  <a:pt x="4656793" y="5322049"/>
                </a:lnTo>
                <a:lnTo>
                  <a:pt x="0" y="53220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848023" y="-4053683"/>
            <a:ext cx="6591954" cy="5710280"/>
          </a:xfrm>
          <a:custGeom>
            <a:avLst/>
            <a:gdLst/>
            <a:ahLst/>
            <a:cxnLst/>
            <a:rect r="r" b="b" t="t" l="l"/>
            <a:pathLst>
              <a:path h="5710280" w="6591954">
                <a:moveTo>
                  <a:pt x="0" y="0"/>
                </a:moveTo>
                <a:lnTo>
                  <a:pt x="6591954" y="0"/>
                </a:lnTo>
                <a:lnTo>
                  <a:pt x="6591954" y="5710280"/>
                </a:lnTo>
                <a:lnTo>
                  <a:pt x="0" y="57102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3194310">
            <a:off x="8409323" y="7829528"/>
            <a:ext cx="6128048" cy="5913567"/>
          </a:xfrm>
          <a:custGeom>
            <a:avLst/>
            <a:gdLst/>
            <a:ahLst/>
            <a:cxnLst/>
            <a:rect r="r" b="b" t="t" l="l"/>
            <a:pathLst>
              <a:path h="5913567" w="6128048">
                <a:moveTo>
                  <a:pt x="0" y="0"/>
                </a:moveTo>
                <a:lnTo>
                  <a:pt x="6128049" y="0"/>
                </a:lnTo>
                <a:lnTo>
                  <a:pt x="6128049" y="5913566"/>
                </a:lnTo>
                <a:lnTo>
                  <a:pt x="0" y="59135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1202696" y="9223051"/>
            <a:ext cx="7941304" cy="4030212"/>
          </a:xfrm>
          <a:custGeom>
            <a:avLst/>
            <a:gdLst/>
            <a:ahLst/>
            <a:cxnLst/>
            <a:rect r="r" b="b" t="t" l="l"/>
            <a:pathLst>
              <a:path h="4030212" w="7941304">
                <a:moveTo>
                  <a:pt x="0" y="0"/>
                </a:moveTo>
                <a:lnTo>
                  <a:pt x="7941304" y="0"/>
                </a:lnTo>
                <a:lnTo>
                  <a:pt x="7941304" y="4030212"/>
                </a:lnTo>
                <a:lnTo>
                  <a:pt x="0" y="40302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5058632" y="8780991"/>
            <a:ext cx="4085368" cy="5586827"/>
          </a:xfrm>
          <a:custGeom>
            <a:avLst/>
            <a:gdLst/>
            <a:ahLst/>
            <a:cxnLst/>
            <a:rect r="r" b="b" t="t" l="l"/>
            <a:pathLst>
              <a:path h="5586827" w="4085368">
                <a:moveTo>
                  <a:pt x="0" y="0"/>
                </a:moveTo>
                <a:lnTo>
                  <a:pt x="4085368" y="0"/>
                </a:lnTo>
                <a:lnTo>
                  <a:pt x="4085368" y="5586828"/>
                </a:lnTo>
                <a:lnTo>
                  <a:pt x="0" y="55868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303563" y="4409277"/>
            <a:ext cx="11680874" cy="1592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15"/>
              </a:lnSpc>
            </a:pPr>
            <a:r>
              <a:rPr lang="en-US" sz="9109" spc="-51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THANK YOU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DAGXa6q7bWY</dc:identifier>
  <dcterms:modified xsi:type="dcterms:W3CDTF">2011-08-01T06:04:30Z</dcterms:modified>
  <cp:revision>1</cp:revision>
  <dc:title>WORK CASE 6</dc:title>
</cp:coreProperties>
</file>